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55" r:id="rId2"/>
  </p:sldMasterIdLst>
  <p:sldIdLst>
    <p:sldId id="256" r:id="rId3"/>
    <p:sldId id="257" r:id="rId4"/>
    <p:sldId id="258" r:id="rId5"/>
    <p:sldId id="315" r:id="rId6"/>
    <p:sldId id="259" r:id="rId7"/>
    <p:sldId id="314" r:id="rId8"/>
    <p:sldId id="260" r:id="rId9"/>
    <p:sldId id="261" r:id="rId10"/>
    <p:sldId id="262" r:id="rId11"/>
    <p:sldId id="263" r:id="rId12"/>
    <p:sldId id="264" r:id="rId13"/>
    <p:sldId id="265" r:id="rId14"/>
    <p:sldId id="266" r:id="rId15"/>
    <p:sldId id="267" r:id="rId16"/>
    <p:sldId id="268" r:id="rId17"/>
    <p:sldId id="271" r:id="rId18"/>
    <p:sldId id="272" r:id="rId19"/>
    <p:sldId id="273" r:id="rId20"/>
    <p:sldId id="310" r:id="rId21"/>
    <p:sldId id="274" r:id="rId22"/>
    <p:sldId id="275" r:id="rId23"/>
    <p:sldId id="311" r:id="rId24"/>
    <p:sldId id="276" r:id="rId25"/>
    <p:sldId id="277" r:id="rId26"/>
    <p:sldId id="278" r:id="rId27"/>
    <p:sldId id="279" r:id="rId28"/>
    <p:sldId id="280" r:id="rId29"/>
    <p:sldId id="281" r:id="rId30"/>
    <p:sldId id="282" r:id="rId31"/>
    <p:sldId id="285" r:id="rId32"/>
    <p:sldId id="286" r:id="rId33"/>
    <p:sldId id="287" r:id="rId34"/>
    <p:sldId id="290" r:id="rId35"/>
    <p:sldId id="291" r:id="rId36"/>
    <p:sldId id="292" r:id="rId37"/>
    <p:sldId id="293" r:id="rId38"/>
    <p:sldId id="296" r:id="rId39"/>
    <p:sldId id="306" r:id="rId40"/>
    <p:sldId id="307" r:id="rId41"/>
    <p:sldId id="305" r:id="rId42"/>
    <p:sldId id="297" r:id="rId43"/>
    <p:sldId id="298" r:id="rId44"/>
    <p:sldId id="294" r:id="rId45"/>
    <p:sldId id="299" r:id="rId46"/>
    <p:sldId id="301" r:id="rId47"/>
    <p:sldId id="302" r:id="rId48"/>
    <p:sldId id="312" r:id="rId49"/>
    <p:sldId id="303" r:id="rId50"/>
    <p:sldId id="313" r:id="rId51"/>
    <p:sldId id="308" r:id="rId52"/>
    <p:sldId id="304" r:id="rId53"/>
  </p:sldIdLst>
  <p:sldSz cx="12192000" cy="6858000"/>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71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79744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022306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32770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09757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8670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597489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722204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824685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4894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415492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935555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4046250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2068005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811749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25717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597888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775809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968387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278379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2249701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4179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996469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340093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91988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402940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2849580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78246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649818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47031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248891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258998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344870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9A96B8-E5FC-4921-AEC2-B4BD93E4637C}" type="datetimeFigureOut">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D5156-C33D-43F2-9A9B-44BDF0C51F69}" type="slidenum">
              <a:rPr lang="en-US" smtClean="0"/>
              <a:t>‹#›</a:t>
            </a:fld>
            <a:endParaRPr lang="en-US" dirty="0"/>
          </a:p>
        </p:txBody>
      </p:sp>
    </p:spTree>
    <p:extLst>
      <p:ext uri="{BB962C8B-B14F-4D97-AF65-F5344CB8AC3E}">
        <p14:creationId xmlns:p14="http://schemas.microsoft.com/office/powerpoint/2010/main" val="178209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59A96B8-E5FC-4921-AEC2-B4BD93E4637C}" type="datetimeFigureOut">
              <a:rPr lang="en-US" smtClean="0"/>
              <a:t>12/2/2018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74D5156-C33D-43F2-9A9B-44BDF0C51F69}" type="slidenum">
              <a:rPr lang="en-US" smtClean="0"/>
              <a:t>‹#›</a:t>
            </a:fld>
            <a:endParaRPr lang="en-US" dirty="0"/>
          </a:p>
        </p:txBody>
      </p:sp>
    </p:spTree>
    <p:extLst>
      <p:ext uri="{BB962C8B-B14F-4D97-AF65-F5344CB8AC3E}">
        <p14:creationId xmlns:p14="http://schemas.microsoft.com/office/powerpoint/2010/main" val="420980350"/>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59A96B8-E5FC-4921-AEC2-B4BD93E4637C}" type="datetimeFigureOut">
              <a:rPr lang="en-US" smtClean="0"/>
              <a:t>12/2/2018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74D5156-C33D-43F2-9A9B-44BDF0C51F69}" type="slidenum">
              <a:rPr lang="en-US" smtClean="0"/>
              <a:t>‹#›</a:t>
            </a:fld>
            <a:endParaRPr lang="en-US" dirty="0"/>
          </a:p>
        </p:txBody>
      </p:sp>
    </p:spTree>
    <p:extLst>
      <p:ext uri="{BB962C8B-B14F-4D97-AF65-F5344CB8AC3E}">
        <p14:creationId xmlns:p14="http://schemas.microsoft.com/office/powerpoint/2010/main" val="669466400"/>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3B12-13DB-4038-A859-735E44C99831}"/>
              </a:ext>
            </a:extLst>
          </p:cNvPr>
          <p:cNvSpPr>
            <a:spLocks noGrp="1"/>
          </p:cNvSpPr>
          <p:nvPr>
            <p:ph type="ctrTitle"/>
          </p:nvPr>
        </p:nvSpPr>
        <p:spPr>
          <a:xfrm>
            <a:off x="2726432" y="1741337"/>
            <a:ext cx="6739136" cy="2387918"/>
          </a:xfrm>
        </p:spPr>
        <p:txBody>
          <a:bodyPr anchor="b">
            <a:normAutofit fontScale="90000"/>
          </a:bodyPr>
          <a:lstStyle/>
          <a:p>
            <a:r>
              <a:rPr lang="en-US" sz="6600" dirty="0">
                <a:solidFill>
                  <a:srgbClr val="FFFFFF"/>
                </a:solidFill>
              </a:rPr>
              <a:t>Costa Rica</a:t>
            </a:r>
            <a:br>
              <a:rPr lang="en-US" sz="6600" dirty="0">
                <a:solidFill>
                  <a:srgbClr val="FFFFFF"/>
                </a:solidFill>
              </a:rPr>
            </a:br>
            <a:r>
              <a:rPr lang="en-US" sz="6600" dirty="0">
                <a:solidFill>
                  <a:srgbClr val="FFFFFF"/>
                </a:solidFill>
              </a:rPr>
              <a:t>Caribbean Side </a:t>
            </a:r>
          </a:p>
        </p:txBody>
      </p:sp>
      <p:sp>
        <p:nvSpPr>
          <p:cNvPr id="3" name="Subtitle 2">
            <a:extLst>
              <a:ext uri="{FF2B5EF4-FFF2-40B4-BE49-F238E27FC236}">
                <a16:creationId xmlns:a16="http://schemas.microsoft.com/office/drawing/2014/main" id="{BD033E16-F39A-466A-BEF8-C6441D659731}"/>
              </a:ext>
            </a:extLst>
          </p:cNvPr>
          <p:cNvSpPr>
            <a:spLocks noGrp="1"/>
          </p:cNvSpPr>
          <p:nvPr>
            <p:ph type="subTitle" idx="1"/>
          </p:nvPr>
        </p:nvSpPr>
        <p:spPr>
          <a:xfrm>
            <a:off x="2729559" y="4200522"/>
            <a:ext cx="6740685" cy="682079"/>
          </a:xfrm>
        </p:spPr>
        <p:txBody>
          <a:bodyPr>
            <a:normAutofit/>
          </a:bodyPr>
          <a:lstStyle/>
          <a:p>
            <a:r>
              <a:rPr lang="en-US" dirty="0">
                <a:solidFill>
                  <a:srgbClr val="FFFFFF"/>
                </a:solidFill>
              </a:rPr>
              <a:t>by Jesse Braswell</a:t>
            </a:r>
          </a:p>
        </p:txBody>
      </p:sp>
    </p:spTree>
    <p:extLst>
      <p:ext uri="{BB962C8B-B14F-4D97-AF65-F5344CB8AC3E}">
        <p14:creationId xmlns:p14="http://schemas.microsoft.com/office/powerpoint/2010/main" val="92364293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6">
            <a:extLst>
              <a:ext uri="{FF2B5EF4-FFF2-40B4-BE49-F238E27FC236}">
                <a16:creationId xmlns:a16="http://schemas.microsoft.com/office/drawing/2014/main" id="{B207F473-CEE4-47D3-83C9-3CC5BFE001DA}"/>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BD8CB2A3-6587-4F4E-8B72-EBC7AF0F0D7B}"/>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Limon International airport south end of runway.</a:t>
            </a:r>
          </a:p>
        </p:txBody>
      </p:sp>
    </p:spTree>
    <p:extLst>
      <p:ext uri="{BB962C8B-B14F-4D97-AF65-F5344CB8AC3E}">
        <p14:creationId xmlns:p14="http://schemas.microsoft.com/office/powerpoint/2010/main" val="4250882353"/>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7">
            <a:extLst>
              <a:ext uri="{FF2B5EF4-FFF2-40B4-BE49-F238E27FC236}">
                <a16:creationId xmlns:a16="http://schemas.microsoft.com/office/drawing/2014/main" id="{A0A5D61B-077D-414B-83EC-1865A433B25F}"/>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489D1124-0FDE-427C-A750-51F2C4F24C29}"/>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Main highway going south from Limon airport.</a:t>
            </a:r>
          </a:p>
        </p:txBody>
      </p:sp>
    </p:spTree>
    <p:extLst>
      <p:ext uri="{BB962C8B-B14F-4D97-AF65-F5344CB8AC3E}">
        <p14:creationId xmlns:p14="http://schemas.microsoft.com/office/powerpoint/2010/main" val="310088079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8.1">
            <a:extLst>
              <a:ext uri="{FF2B5EF4-FFF2-40B4-BE49-F238E27FC236}">
                <a16:creationId xmlns:a16="http://schemas.microsoft.com/office/drawing/2014/main" id="{B5D0CC1B-1702-453D-9786-2FA659F63FAE}"/>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CA94E2EA-5D69-411C-99E3-B0C326FEEA93}"/>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Last time I was there it was the rainy season.</a:t>
            </a:r>
          </a:p>
        </p:txBody>
      </p:sp>
    </p:spTree>
    <p:extLst>
      <p:ext uri="{BB962C8B-B14F-4D97-AF65-F5344CB8AC3E}">
        <p14:creationId xmlns:p14="http://schemas.microsoft.com/office/powerpoint/2010/main" val="60360592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8">
            <a:extLst>
              <a:ext uri="{FF2B5EF4-FFF2-40B4-BE49-F238E27FC236}">
                <a16:creationId xmlns:a16="http://schemas.microsoft.com/office/drawing/2014/main" id="{65BC66BC-8052-46EF-B065-B97624C250C3}"/>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D07BF5D1-7FBF-4682-B49D-84BBB5ECA49E}"/>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Yes, anyone can drive right on the beach if you like.</a:t>
            </a:r>
          </a:p>
        </p:txBody>
      </p:sp>
    </p:spTree>
    <p:extLst>
      <p:ext uri="{BB962C8B-B14F-4D97-AF65-F5344CB8AC3E}">
        <p14:creationId xmlns:p14="http://schemas.microsoft.com/office/powerpoint/2010/main" val="140446639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0">
            <a:extLst>
              <a:ext uri="{FF2B5EF4-FFF2-40B4-BE49-F238E27FC236}">
                <a16:creationId xmlns:a16="http://schemas.microsoft.com/office/drawing/2014/main" id="{2F2E8D1D-6D14-4F70-8E8F-49ADFC7DD106}"/>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A7D0A903-C228-4D0A-8226-332A212D4D25}"/>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Want to learn how to surf?</a:t>
            </a:r>
          </a:p>
        </p:txBody>
      </p:sp>
    </p:spTree>
    <p:extLst>
      <p:ext uri="{BB962C8B-B14F-4D97-AF65-F5344CB8AC3E}">
        <p14:creationId xmlns:p14="http://schemas.microsoft.com/office/powerpoint/2010/main" val="323775236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1">
            <a:extLst>
              <a:ext uri="{FF2B5EF4-FFF2-40B4-BE49-F238E27FC236}">
                <a16:creationId xmlns:a16="http://schemas.microsoft.com/office/drawing/2014/main" id="{2168FCF6-4909-4803-87A3-2700627BF8BF}"/>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A3E37A16-7E63-4495-B364-D91754712A09}"/>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Yes some of the beaches have black sand.</a:t>
            </a:r>
          </a:p>
        </p:txBody>
      </p:sp>
    </p:spTree>
    <p:extLst>
      <p:ext uri="{BB962C8B-B14F-4D97-AF65-F5344CB8AC3E}">
        <p14:creationId xmlns:p14="http://schemas.microsoft.com/office/powerpoint/2010/main" val="418214011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5">
            <a:extLst>
              <a:ext uri="{FF2B5EF4-FFF2-40B4-BE49-F238E27FC236}">
                <a16:creationId xmlns:a16="http://schemas.microsoft.com/office/drawing/2014/main" id="{0F2430AF-E9F4-4F96-98AA-EF91DAF5FC64}"/>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3D75C3D1-D09A-4D5A-89BF-83C573968F95}"/>
              </a:ext>
            </a:extLst>
          </p:cNvPr>
          <p:cNvSpPr txBox="1"/>
          <p:nvPr/>
        </p:nvSpPr>
        <p:spPr>
          <a:xfrm>
            <a:off x="-1" y="0"/>
            <a:ext cx="25379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The picture says it all.</a:t>
            </a:r>
          </a:p>
        </p:txBody>
      </p:sp>
    </p:spTree>
    <p:extLst>
      <p:ext uri="{BB962C8B-B14F-4D97-AF65-F5344CB8AC3E}">
        <p14:creationId xmlns:p14="http://schemas.microsoft.com/office/powerpoint/2010/main" val="66824107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6">
            <a:extLst>
              <a:ext uri="{FF2B5EF4-FFF2-40B4-BE49-F238E27FC236}">
                <a16:creationId xmlns:a16="http://schemas.microsoft.com/office/drawing/2014/main" id="{72E60DA2-5C20-4B87-92A5-1030072AAC92}"/>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5378044B-F57D-4DC3-9859-A6D684797804}"/>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This is Buttercup, she will greet you when you visit.</a:t>
            </a:r>
          </a:p>
        </p:txBody>
      </p:sp>
    </p:spTree>
    <p:extLst>
      <p:ext uri="{BB962C8B-B14F-4D97-AF65-F5344CB8AC3E}">
        <p14:creationId xmlns:p14="http://schemas.microsoft.com/office/powerpoint/2010/main" val="98120909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7">
            <a:extLst>
              <a:ext uri="{FF2B5EF4-FFF2-40B4-BE49-F238E27FC236}">
                <a16:creationId xmlns:a16="http://schemas.microsoft.com/office/drawing/2014/main" id="{D14F23D4-C9D8-490D-BA67-B8664EA01ACA}"/>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0913" y="0"/>
            <a:ext cx="10288587" cy="6858000"/>
          </a:xfrm>
          <a:prstGeom prst="rect">
            <a:avLst/>
          </a:prstGeom>
        </p:spPr>
      </p:pic>
      <p:sp>
        <p:nvSpPr>
          <p:cNvPr id="4" name="TextBox 3">
            <a:extLst>
              <a:ext uri="{FF2B5EF4-FFF2-40B4-BE49-F238E27FC236}">
                <a16:creationId xmlns:a16="http://schemas.microsoft.com/office/drawing/2014/main" id="{66D11B86-D36A-4880-A9E1-E3D67A28353F}"/>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There are quite a few pelicans in Costa Rica. </a:t>
            </a:r>
          </a:p>
        </p:txBody>
      </p:sp>
    </p:spTree>
    <p:extLst>
      <p:ext uri="{BB962C8B-B14F-4D97-AF65-F5344CB8AC3E}">
        <p14:creationId xmlns:p14="http://schemas.microsoft.com/office/powerpoint/2010/main" val="26928084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nkey sitting on a tree branch&#10;&#10;Description generated with very high confidence">
            <a:extLst>
              <a:ext uri="{FF2B5EF4-FFF2-40B4-BE49-F238E27FC236}">
                <a16:creationId xmlns:a16="http://schemas.microsoft.com/office/drawing/2014/main" id="{A558D723-6A25-455A-97F4-DF8136F386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273" y="0"/>
            <a:ext cx="10287953" cy="6858000"/>
          </a:xfrm>
          <a:prstGeom prst="rect">
            <a:avLst/>
          </a:prstGeom>
        </p:spPr>
      </p:pic>
      <p:sp>
        <p:nvSpPr>
          <p:cNvPr id="3" name="TextBox 2">
            <a:extLst>
              <a:ext uri="{FF2B5EF4-FFF2-40B4-BE49-F238E27FC236}">
                <a16:creationId xmlns:a16="http://schemas.microsoft.com/office/drawing/2014/main" id="{66301333-17CD-486D-A235-83C01C790F98}"/>
              </a:ext>
            </a:extLst>
          </p:cNvPr>
          <p:cNvSpPr txBox="1"/>
          <p:nvPr/>
        </p:nvSpPr>
        <p:spPr>
          <a:xfrm>
            <a:off x="0" y="0"/>
            <a:ext cx="2388636"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Also howler monkeys can be heard if not seen in Costa Rica.</a:t>
            </a:r>
          </a:p>
        </p:txBody>
      </p:sp>
    </p:spTree>
    <p:extLst>
      <p:ext uri="{BB962C8B-B14F-4D97-AF65-F5344CB8AC3E}">
        <p14:creationId xmlns:p14="http://schemas.microsoft.com/office/powerpoint/2010/main" val="3353527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
            <a:extLst>
              <a:ext uri="{FF2B5EF4-FFF2-40B4-BE49-F238E27FC236}">
                <a16:creationId xmlns:a16="http://schemas.microsoft.com/office/drawing/2014/main" id="{2D1EF51B-4A4D-42E9-9F8C-967573A8C7F5}"/>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1F1E350D-DE13-46B8-8C31-F446F3050A0F}"/>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San Jose International airport.</a:t>
            </a:r>
          </a:p>
        </p:txBody>
      </p:sp>
    </p:spTree>
    <p:extLst>
      <p:ext uri="{BB962C8B-B14F-4D97-AF65-F5344CB8AC3E}">
        <p14:creationId xmlns:p14="http://schemas.microsoft.com/office/powerpoint/2010/main" val="94047436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18">
            <a:extLst>
              <a:ext uri="{FF2B5EF4-FFF2-40B4-BE49-F238E27FC236}">
                <a16:creationId xmlns:a16="http://schemas.microsoft.com/office/drawing/2014/main" id="{EFEF018C-0754-4FCD-8B6C-BA016EF8AC14}"/>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A7DEDE1E-1111-4F3D-9F6D-C414C428F3EF}"/>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Busy downtown Puerto Viejo in the middle of winter.</a:t>
            </a:r>
          </a:p>
        </p:txBody>
      </p:sp>
    </p:spTree>
    <p:extLst>
      <p:ext uri="{BB962C8B-B14F-4D97-AF65-F5344CB8AC3E}">
        <p14:creationId xmlns:p14="http://schemas.microsoft.com/office/powerpoint/2010/main" val="74137236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0">
            <a:extLst>
              <a:ext uri="{FF2B5EF4-FFF2-40B4-BE49-F238E27FC236}">
                <a16:creationId xmlns:a16="http://schemas.microsoft.com/office/drawing/2014/main" id="{BE0315EE-4291-4D5A-93B4-6BAA9706BF54}"/>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424156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 name="Picture 2" descr="A narrow road&#10;&#10;Description generated with very high confidence">
            <a:extLst>
              <a:ext uri="{FF2B5EF4-FFF2-40B4-BE49-F238E27FC236}">
                <a16:creationId xmlns:a16="http://schemas.microsoft.com/office/drawing/2014/main" id="{F1B52542-3C31-47A7-8DE5-23500C7C79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0101F34A-80CC-46CF-AE20-47DD762F5CB9}"/>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Who said roads are bad in Costa Rica?</a:t>
            </a:r>
          </a:p>
        </p:txBody>
      </p:sp>
    </p:spTree>
    <p:extLst>
      <p:ext uri="{BB962C8B-B14F-4D97-AF65-F5344CB8AC3E}">
        <p14:creationId xmlns:p14="http://schemas.microsoft.com/office/powerpoint/2010/main" val="3721789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1.1">
            <a:extLst>
              <a:ext uri="{FF2B5EF4-FFF2-40B4-BE49-F238E27FC236}">
                <a16:creationId xmlns:a16="http://schemas.microsoft.com/office/drawing/2014/main" id="{FE74C94E-63E0-4660-80B8-92CC5685CB7A}"/>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114F7B3B-6310-466F-BB43-3E396D012AAE}"/>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They do have a few wrecked ships.</a:t>
            </a:r>
          </a:p>
        </p:txBody>
      </p:sp>
    </p:spTree>
    <p:extLst>
      <p:ext uri="{BB962C8B-B14F-4D97-AF65-F5344CB8AC3E}">
        <p14:creationId xmlns:p14="http://schemas.microsoft.com/office/powerpoint/2010/main" val="402476331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1.2">
            <a:extLst>
              <a:ext uri="{FF2B5EF4-FFF2-40B4-BE49-F238E27FC236}">
                <a16:creationId xmlns:a16="http://schemas.microsoft.com/office/drawing/2014/main" id="{FB1FC0C3-F978-4CA1-AB48-95676B5E497E}"/>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73122390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1.3">
            <a:extLst>
              <a:ext uri="{FF2B5EF4-FFF2-40B4-BE49-F238E27FC236}">
                <a16:creationId xmlns:a16="http://schemas.microsoft.com/office/drawing/2014/main" id="{BA4F9DFD-66E3-4FE1-9801-A7A2CCD64E57}"/>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80464741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1">
            <a:extLst>
              <a:ext uri="{FF2B5EF4-FFF2-40B4-BE49-F238E27FC236}">
                <a16:creationId xmlns:a16="http://schemas.microsoft.com/office/drawing/2014/main" id="{8320C33F-0B5E-4545-B33A-83E69D6AF03A}"/>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16AEAFDE-A64C-41FB-BE47-D0382216AC14}"/>
              </a:ext>
            </a:extLst>
          </p:cNvPr>
          <p:cNvSpPr txBox="1"/>
          <p:nvPr/>
        </p:nvSpPr>
        <p:spPr>
          <a:xfrm>
            <a:off x="0" y="0"/>
            <a:ext cx="2388636" cy="20313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The blue top building is the local police station. From this point if you turn around you would be facing the beach.</a:t>
            </a:r>
          </a:p>
        </p:txBody>
      </p:sp>
    </p:spTree>
    <p:extLst>
      <p:ext uri="{BB962C8B-B14F-4D97-AF65-F5344CB8AC3E}">
        <p14:creationId xmlns:p14="http://schemas.microsoft.com/office/powerpoint/2010/main" val="251181982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2">
            <a:extLst>
              <a:ext uri="{FF2B5EF4-FFF2-40B4-BE49-F238E27FC236}">
                <a16:creationId xmlns:a16="http://schemas.microsoft.com/office/drawing/2014/main" id="{0DC1766B-4008-4B54-8999-67EA5D528AC0}"/>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D8B0BFC5-FC81-47A8-96B8-C70921CFEFD0}"/>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Another wrecked ship.</a:t>
            </a:r>
          </a:p>
        </p:txBody>
      </p:sp>
    </p:spTree>
    <p:extLst>
      <p:ext uri="{BB962C8B-B14F-4D97-AF65-F5344CB8AC3E}">
        <p14:creationId xmlns:p14="http://schemas.microsoft.com/office/powerpoint/2010/main" val="148591941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3">
            <a:extLst>
              <a:ext uri="{FF2B5EF4-FFF2-40B4-BE49-F238E27FC236}">
                <a16:creationId xmlns:a16="http://schemas.microsoft.com/office/drawing/2014/main" id="{F698E538-1536-482D-B158-AD655FF92D93}"/>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4373C887-C572-425F-ACFB-8C8F211A0562}"/>
              </a:ext>
            </a:extLst>
          </p:cNvPr>
          <p:cNvSpPr txBox="1"/>
          <p:nvPr/>
        </p:nvSpPr>
        <p:spPr>
          <a:xfrm>
            <a:off x="0" y="0"/>
            <a:ext cx="1782147"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Another good road.</a:t>
            </a:r>
          </a:p>
        </p:txBody>
      </p:sp>
    </p:spTree>
    <p:extLst>
      <p:ext uri="{BB962C8B-B14F-4D97-AF65-F5344CB8AC3E}">
        <p14:creationId xmlns:p14="http://schemas.microsoft.com/office/powerpoint/2010/main" val="127849324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4">
            <a:extLst>
              <a:ext uri="{FF2B5EF4-FFF2-40B4-BE49-F238E27FC236}">
                <a16:creationId xmlns:a16="http://schemas.microsoft.com/office/drawing/2014/main" id="{52568C00-3537-4538-BC4B-1FD394603347}"/>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9CA05927-2440-414E-9A10-82730B080573}"/>
              </a:ext>
            </a:extLst>
          </p:cNvPr>
          <p:cNvSpPr txBox="1"/>
          <p:nvPr/>
        </p:nvSpPr>
        <p:spPr>
          <a:xfrm>
            <a:off x="0" y="0"/>
            <a:ext cx="238863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Colorful restaurant.</a:t>
            </a:r>
          </a:p>
        </p:txBody>
      </p:sp>
    </p:spTree>
    <p:extLst>
      <p:ext uri="{BB962C8B-B14F-4D97-AF65-F5344CB8AC3E}">
        <p14:creationId xmlns:p14="http://schemas.microsoft.com/office/powerpoint/2010/main" val="230437350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
            <a:extLst>
              <a:ext uri="{FF2B5EF4-FFF2-40B4-BE49-F238E27FC236}">
                <a16:creationId xmlns:a16="http://schemas.microsoft.com/office/drawing/2014/main" id="{EA56EC8E-4B79-46CD-97DB-B02DC584CB01}"/>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24DAA817-6070-4A97-98F1-C5A97582235E}"/>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San Jose Domestic airport terminal. </a:t>
            </a:r>
          </a:p>
        </p:txBody>
      </p:sp>
    </p:spTree>
    <p:extLst>
      <p:ext uri="{BB962C8B-B14F-4D97-AF65-F5344CB8AC3E}">
        <p14:creationId xmlns:p14="http://schemas.microsoft.com/office/powerpoint/2010/main" val="288406095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5.3">
            <a:extLst>
              <a:ext uri="{FF2B5EF4-FFF2-40B4-BE49-F238E27FC236}">
                <a16:creationId xmlns:a16="http://schemas.microsoft.com/office/drawing/2014/main" id="{65A7CD3C-7DA1-49B0-B594-780F30BD7C35}"/>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C85B2371-237B-4785-889D-AEC12C8CA71E}"/>
              </a:ext>
            </a:extLst>
          </p:cNvPr>
          <p:cNvSpPr txBox="1"/>
          <p:nvPr/>
        </p:nvSpPr>
        <p:spPr>
          <a:xfrm>
            <a:off x="0" y="0"/>
            <a:ext cx="238863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Local houses </a:t>
            </a:r>
          </a:p>
        </p:txBody>
      </p:sp>
    </p:spTree>
    <p:extLst>
      <p:ext uri="{BB962C8B-B14F-4D97-AF65-F5344CB8AC3E}">
        <p14:creationId xmlns:p14="http://schemas.microsoft.com/office/powerpoint/2010/main" val="412480788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5.4">
            <a:extLst>
              <a:ext uri="{FF2B5EF4-FFF2-40B4-BE49-F238E27FC236}">
                <a16:creationId xmlns:a16="http://schemas.microsoft.com/office/drawing/2014/main" id="{9E21F69C-E8C1-4C34-B11D-2392E0D7A5CB}"/>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A64A34D3-3462-4FD0-BF5D-DE6335B6550C}"/>
              </a:ext>
            </a:extLst>
          </p:cNvPr>
          <p:cNvSpPr txBox="1"/>
          <p:nvPr/>
        </p:nvSpPr>
        <p:spPr>
          <a:xfrm>
            <a:off x="0" y="0"/>
            <a:ext cx="238863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Local houses </a:t>
            </a:r>
          </a:p>
        </p:txBody>
      </p:sp>
    </p:spTree>
    <p:extLst>
      <p:ext uri="{BB962C8B-B14F-4D97-AF65-F5344CB8AC3E}">
        <p14:creationId xmlns:p14="http://schemas.microsoft.com/office/powerpoint/2010/main" val="275490040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5">
            <a:extLst>
              <a:ext uri="{FF2B5EF4-FFF2-40B4-BE49-F238E27FC236}">
                <a16:creationId xmlns:a16="http://schemas.microsoft.com/office/drawing/2014/main" id="{9EC1FE89-A00A-40E2-9BA3-BF6B15602F03}"/>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F35937BE-FF0F-445B-9FE3-B2EEB0C13600}"/>
              </a:ext>
            </a:extLst>
          </p:cNvPr>
          <p:cNvSpPr txBox="1"/>
          <p:nvPr/>
        </p:nvSpPr>
        <p:spPr>
          <a:xfrm>
            <a:off x="0" y="0"/>
            <a:ext cx="238863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Local houses </a:t>
            </a:r>
          </a:p>
        </p:txBody>
      </p:sp>
    </p:spTree>
    <p:extLst>
      <p:ext uri="{BB962C8B-B14F-4D97-AF65-F5344CB8AC3E}">
        <p14:creationId xmlns:p14="http://schemas.microsoft.com/office/powerpoint/2010/main" val="86877615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29">
            <a:extLst>
              <a:ext uri="{FF2B5EF4-FFF2-40B4-BE49-F238E27FC236}">
                <a16:creationId xmlns:a16="http://schemas.microsoft.com/office/drawing/2014/main" id="{0FDB4660-01F8-4089-AC38-69EF7647E44B}"/>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A6D43148-7BF0-47F2-8500-DE1D382633D3}"/>
              </a:ext>
            </a:extLst>
          </p:cNvPr>
          <p:cNvSpPr txBox="1"/>
          <p:nvPr/>
        </p:nvSpPr>
        <p:spPr>
          <a:xfrm>
            <a:off x="-1" y="0"/>
            <a:ext cx="2509935" cy="147732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The beaches are still beautiful even in the winter. Picture taken in August which is winter in Costa Rica.</a:t>
            </a:r>
          </a:p>
        </p:txBody>
      </p:sp>
    </p:spTree>
    <p:extLst>
      <p:ext uri="{BB962C8B-B14F-4D97-AF65-F5344CB8AC3E}">
        <p14:creationId xmlns:p14="http://schemas.microsoft.com/office/powerpoint/2010/main" val="119356035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0">
            <a:extLst>
              <a:ext uri="{FF2B5EF4-FFF2-40B4-BE49-F238E27FC236}">
                <a16:creationId xmlns:a16="http://schemas.microsoft.com/office/drawing/2014/main" id="{F38271F7-0ABA-4180-A7CD-E0EC1CFE0687}"/>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6F00D5D7-DE52-4D25-AAD8-54929673C2DF}"/>
              </a:ext>
            </a:extLst>
          </p:cNvPr>
          <p:cNvSpPr txBox="1"/>
          <p:nvPr/>
        </p:nvSpPr>
        <p:spPr>
          <a:xfrm>
            <a:off x="0" y="0"/>
            <a:ext cx="2388636" cy="147732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Local street, hotel on left beach on right. The same beach you saw in the side before. </a:t>
            </a:r>
          </a:p>
        </p:txBody>
      </p:sp>
    </p:spTree>
    <p:extLst>
      <p:ext uri="{BB962C8B-B14F-4D97-AF65-F5344CB8AC3E}">
        <p14:creationId xmlns:p14="http://schemas.microsoft.com/office/powerpoint/2010/main" val="322673045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1">
            <a:extLst>
              <a:ext uri="{FF2B5EF4-FFF2-40B4-BE49-F238E27FC236}">
                <a16:creationId xmlns:a16="http://schemas.microsoft.com/office/drawing/2014/main" id="{515D8E8B-C77C-45E8-AE32-3DE5B14E8F61}"/>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A254B12E-DAAA-45F3-BEAC-F7D721C8F7CD}"/>
              </a:ext>
            </a:extLst>
          </p:cNvPr>
          <p:cNvSpPr txBox="1"/>
          <p:nvPr/>
        </p:nvSpPr>
        <p:spPr>
          <a:xfrm>
            <a:off x="0" y="0"/>
            <a:ext cx="2388636"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Local river, as you can see muddy because of the rain during the winter. </a:t>
            </a:r>
          </a:p>
        </p:txBody>
      </p:sp>
    </p:spTree>
    <p:extLst>
      <p:ext uri="{BB962C8B-B14F-4D97-AF65-F5344CB8AC3E}">
        <p14:creationId xmlns:p14="http://schemas.microsoft.com/office/powerpoint/2010/main" val="3883902453"/>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ground, tree, grass&#10;&#10;Description generated with very high confidence">
            <a:extLst>
              <a:ext uri="{FF2B5EF4-FFF2-40B4-BE49-F238E27FC236}">
                <a16:creationId xmlns:a16="http://schemas.microsoft.com/office/drawing/2014/main" id="{20062BD3-A631-4BEA-92F3-904B2F6FF2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8852" y="643467"/>
            <a:ext cx="5334295" cy="5571066"/>
          </a:xfrm>
          <a:prstGeom prst="rect">
            <a:avLst/>
          </a:prstGeom>
        </p:spPr>
      </p:pic>
      <p:sp>
        <p:nvSpPr>
          <p:cNvPr id="3" name="TextBox 2">
            <a:extLst>
              <a:ext uri="{FF2B5EF4-FFF2-40B4-BE49-F238E27FC236}">
                <a16:creationId xmlns:a16="http://schemas.microsoft.com/office/drawing/2014/main" id="{F06DB6BC-5847-443D-A3C4-91247533D131}"/>
              </a:ext>
            </a:extLst>
          </p:cNvPr>
          <p:cNvSpPr txBox="1"/>
          <p:nvPr/>
        </p:nvSpPr>
        <p:spPr>
          <a:xfrm>
            <a:off x="0" y="191616"/>
            <a:ext cx="2985795" cy="2862322"/>
          </a:xfrm>
          <a:prstGeom prst="rect">
            <a:avLst/>
          </a:prstGeom>
          <a:noFill/>
        </p:spPr>
        <p:txBody>
          <a:bodyPr wrap="square" rtlCol="0">
            <a:spAutoFit/>
          </a:bodyPr>
          <a:lstStyle/>
          <a:p>
            <a:r>
              <a:rPr lang="en-US" dirty="0"/>
              <a:t>I took a picture of the sign by the road (main road </a:t>
            </a:r>
            <a:r>
              <a:rPr lang="en-US" dirty="0" err="1"/>
              <a:t>hwy</a:t>
            </a:r>
            <a:r>
              <a:rPr lang="en-US" dirty="0"/>
              <a:t> 256), to help me so I could remember what street to turn into to reach my house. All the drives have vegetation as you can see in this picture. It is hard to tell one from another.</a:t>
            </a:r>
          </a:p>
        </p:txBody>
      </p:sp>
    </p:spTree>
    <p:extLst>
      <p:ext uri="{BB962C8B-B14F-4D97-AF65-F5344CB8AC3E}">
        <p14:creationId xmlns:p14="http://schemas.microsoft.com/office/powerpoint/2010/main" val="4267176914"/>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house&#10;&#10;Description generated with very high confidence">
            <a:extLst>
              <a:ext uri="{FF2B5EF4-FFF2-40B4-BE49-F238E27FC236}">
                <a16:creationId xmlns:a16="http://schemas.microsoft.com/office/drawing/2014/main" id="{183E48EF-B002-44F6-84E8-3D07B752F3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3" name="TextBox 2">
            <a:extLst>
              <a:ext uri="{FF2B5EF4-FFF2-40B4-BE49-F238E27FC236}">
                <a16:creationId xmlns:a16="http://schemas.microsoft.com/office/drawing/2014/main" id="{975A0969-0449-4644-ACC7-25AB17FF568E}"/>
              </a:ext>
            </a:extLst>
          </p:cNvPr>
          <p:cNvSpPr txBox="1"/>
          <p:nvPr/>
        </p:nvSpPr>
        <p:spPr>
          <a:xfrm>
            <a:off x="1" y="191616"/>
            <a:ext cx="1904999" cy="3139321"/>
          </a:xfrm>
          <a:prstGeom prst="rect">
            <a:avLst/>
          </a:prstGeom>
          <a:noFill/>
        </p:spPr>
        <p:txBody>
          <a:bodyPr wrap="square" rtlCol="0">
            <a:spAutoFit/>
          </a:bodyPr>
          <a:lstStyle/>
          <a:p>
            <a:r>
              <a:rPr lang="en-US" dirty="0"/>
              <a:t>Property manager opening the gate to show me the house I ended up leasing. This is standard professional attire in Puerto Viejo.</a:t>
            </a:r>
          </a:p>
        </p:txBody>
      </p:sp>
    </p:spTree>
    <p:extLst>
      <p:ext uri="{BB962C8B-B14F-4D97-AF65-F5344CB8AC3E}">
        <p14:creationId xmlns:p14="http://schemas.microsoft.com/office/powerpoint/2010/main" val="23205184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ning room table in front of a window&#10;&#10;Description generated with very high confidence">
            <a:extLst>
              <a:ext uri="{FF2B5EF4-FFF2-40B4-BE49-F238E27FC236}">
                <a16:creationId xmlns:a16="http://schemas.microsoft.com/office/drawing/2014/main" id="{E4DA4D96-5BA1-4D44-91C9-EFCEF9B439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38422263-26FD-44EA-8779-ED986029BF5F}"/>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Nice deck area to have your meals in the fresh air.</a:t>
            </a:r>
          </a:p>
        </p:txBody>
      </p:sp>
    </p:spTree>
    <p:extLst>
      <p:ext uri="{BB962C8B-B14F-4D97-AF65-F5344CB8AC3E}">
        <p14:creationId xmlns:p14="http://schemas.microsoft.com/office/powerpoint/2010/main" val="17836970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kitchen with a building in the background&#10;&#10;Description generated with high confidence">
            <a:extLst>
              <a:ext uri="{FF2B5EF4-FFF2-40B4-BE49-F238E27FC236}">
                <a16:creationId xmlns:a16="http://schemas.microsoft.com/office/drawing/2014/main" id="{CF786CF1-8219-4E14-B963-6EAB4D7980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A08751C9-F23E-4413-BF5D-29E88BDF7035}"/>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Kitchen area, all the comforts of home.</a:t>
            </a:r>
          </a:p>
        </p:txBody>
      </p:sp>
    </p:spTree>
    <p:extLst>
      <p:ext uri="{BB962C8B-B14F-4D97-AF65-F5344CB8AC3E}">
        <p14:creationId xmlns:p14="http://schemas.microsoft.com/office/powerpoint/2010/main" val="52277167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
            <a:extLst>
              <a:ext uri="{FF2B5EF4-FFF2-40B4-BE49-F238E27FC236}">
                <a16:creationId xmlns:a16="http://schemas.microsoft.com/office/drawing/2014/main" id="{23644D8B-0C37-4140-AEC7-D0544BBF5F37}"/>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8B0DD165-9D84-44F5-9AA7-1E45BBF8C644}"/>
              </a:ext>
            </a:extLst>
          </p:cNvPr>
          <p:cNvSpPr txBox="1"/>
          <p:nvPr/>
        </p:nvSpPr>
        <p:spPr>
          <a:xfrm>
            <a:off x="0" y="0"/>
            <a:ext cx="2388636" cy="20313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Airfield next to the beach a stop we made right before landing in Limon. I believe this is </a:t>
            </a:r>
            <a:r>
              <a:rPr lang="en-US" dirty="0" err="1"/>
              <a:t>Tortuguero</a:t>
            </a:r>
            <a:r>
              <a:rPr lang="en-US" dirty="0"/>
              <a:t> which is famous for Turtles.</a:t>
            </a:r>
          </a:p>
        </p:txBody>
      </p:sp>
    </p:spTree>
    <p:extLst>
      <p:ext uri="{BB962C8B-B14F-4D97-AF65-F5344CB8AC3E}">
        <p14:creationId xmlns:p14="http://schemas.microsoft.com/office/powerpoint/2010/main" val="248032140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7">
            <a:extLst>
              <a:ext uri="{FF2B5EF4-FFF2-40B4-BE49-F238E27FC236}">
                <a16:creationId xmlns:a16="http://schemas.microsoft.com/office/drawing/2014/main" id="{EEBA8A25-5235-41A6-BF77-3E917BF9A6E9}"/>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13C5AD37-CD8D-4BD9-BA69-56AA99423A7E}"/>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One of the two bedrooms in the house.</a:t>
            </a:r>
          </a:p>
        </p:txBody>
      </p:sp>
    </p:spTree>
    <p:extLst>
      <p:ext uri="{BB962C8B-B14F-4D97-AF65-F5344CB8AC3E}">
        <p14:creationId xmlns:p14="http://schemas.microsoft.com/office/powerpoint/2010/main" val="140933437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8">
            <a:extLst>
              <a:ext uri="{FF2B5EF4-FFF2-40B4-BE49-F238E27FC236}">
                <a16:creationId xmlns:a16="http://schemas.microsoft.com/office/drawing/2014/main" id="{9E1C2E3C-8709-4DC4-8150-8063B48F6371}"/>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B362A62E-5FB2-4382-96BE-FC8E27DD53B0}"/>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Kitchen area at a different angle. </a:t>
            </a:r>
          </a:p>
        </p:txBody>
      </p:sp>
    </p:spTree>
    <p:extLst>
      <p:ext uri="{BB962C8B-B14F-4D97-AF65-F5344CB8AC3E}">
        <p14:creationId xmlns:p14="http://schemas.microsoft.com/office/powerpoint/2010/main" val="272768573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9">
            <a:extLst>
              <a:ext uri="{FF2B5EF4-FFF2-40B4-BE49-F238E27FC236}">
                <a16:creationId xmlns:a16="http://schemas.microsoft.com/office/drawing/2014/main" id="{4ACD77B0-2676-486A-8E03-7F1A279F545F}"/>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2" name="TextBox 1">
            <a:extLst>
              <a:ext uri="{FF2B5EF4-FFF2-40B4-BE49-F238E27FC236}">
                <a16:creationId xmlns:a16="http://schemas.microsoft.com/office/drawing/2014/main" id="{3C6F0ED0-4CCE-4371-9993-2EDA8C06217E}"/>
              </a:ext>
            </a:extLst>
          </p:cNvPr>
          <p:cNvSpPr txBox="1"/>
          <p:nvPr/>
        </p:nvSpPr>
        <p:spPr>
          <a:xfrm>
            <a:off x="0" y="289249"/>
            <a:ext cx="1905000" cy="3139321"/>
          </a:xfrm>
          <a:prstGeom prst="rect">
            <a:avLst/>
          </a:prstGeom>
          <a:noFill/>
        </p:spPr>
        <p:txBody>
          <a:bodyPr wrap="square" rtlCol="0">
            <a:spAutoFit/>
          </a:bodyPr>
          <a:lstStyle/>
          <a:p>
            <a:r>
              <a:rPr lang="en-US" dirty="0"/>
              <a:t>My side yard looking in the directions of the beach.</a:t>
            </a:r>
          </a:p>
          <a:p>
            <a:r>
              <a:rPr lang="en-US" dirty="0"/>
              <a:t>See arrow; the little white whole between the trees is the beach. About 250 meters.</a:t>
            </a:r>
          </a:p>
        </p:txBody>
      </p:sp>
      <p:cxnSp>
        <p:nvCxnSpPr>
          <p:cNvPr id="5" name="Straight Arrow Connector 4">
            <a:extLst>
              <a:ext uri="{FF2B5EF4-FFF2-40B4-BE49-F238E27FC236}">
                <a16:creationId xmlns:a16="http://schemas.microsoft.com/office/drawing/2014/main" id="{7740B728-14B4-407C-895A-A06C6DAF1F9C}"/>
              </a:ext>
            </a:extLst>
          </p:cNvPr>
          <p:cNvCxnSpPr/>
          <p:nvPr/>
        </p:nvCxnSpPr>
        <p:spPr>
          <a:xfrm>
            <a:off x="6858000" y="3741576"/>
            <a:ext cx="82109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05203893"/>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33">
            <a:extLst>
              <a:ext uri="{FF2B5EF4-FFF2-40B4-BE49-F238E27FC236}">
                <a16:creationId xmlns:a16="http://schemas.microsoft.com/office/drawing/2014/main" id="{2F436283-C462-4BE7-B3F5-4AC293503C1C}"/>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4" name="TextBox 3">
            <a:extLst>
              <a:ext uri="{FF2B5EF4-FFF2-40B4-BE49-F238E27FC236}">
                <a16:creationId xmlns:a16="http://schemas.microsoft.com/office/drawing/2014/main" id="{8A535474-5393-4666-91D8-80D4A2F7E25C}"/>
              </a:ext>
            </a:extLst>
          </p:cNvPr>
          <p:cNvSpPr txBox="1"/>
          <p:nvPr/>
        </p:nvSpPr>
        <p:spPr>
          <a:xfrm>
            <a:off x="0" y="0"/>
            <a:ext cx="1905000" cy="4801314"/>
          </a:xfrm>
          <a:prstGeom prst="rect">
            <a:avLst/>
          </a:prstGeom>
          <a:noFill/>
        </p:spPr>
        <p:txBody>
          <a:bodyPr wrap="square" rtlCol="0">
            <a:spAutoFit/>
          </a:bodyPr>
          <a:lstStyle/>
          <a:p>
            <a:r>
              <a:rPr lang="en-US" dirty="0"/>
              <a:t>The turn off the main road to go down to the beach. The one I call my beach.</a:t>
            </a:r>
            <a:br>
              <a:rPr lang="en-US" dirty="0"/>
            </a:br>
            <a:r>
              <a:rPr lang="en-US" dirty="0"/>
              <a:t>Playa Chiquita</a:t>
            </a:r>
          </a:p>
          <a:p>
            <a:r>
              <a:rPr lang="en-US" dirty="0"/>
              <a:t>When you come out from my house to the main road, turn left go about 50 meters and this turn takes you down to this beach.</a:t>
            </a:r>
          </a:p>
        </p:txBody>
      </p:sp>
    </p:spTree>
    <p:extLst>
      <p:ext uri="{BB962C8B-B14F-4D97-AF65-F5344CB8AC3E}">
        <p14:creationId xmlns:p14="http://schemas.microsoft.com/office/powerpoint/2010/main" val="124752331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40.2">
            <a:extLst>
              <a:ext uri="{FF2B5EF4-FFF2-40B4-BE49-F238E27FC236}">
                <a16:creationId xmlns:a16="http://schemas.microsoft.com/office/drawing/2014/main" id="{92F18768-984A-4B79-ABCF-4581D3477152}"/>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4" name="TextBox 3">
            <a:extLst>
              <a:ext uri="{FF2B5EF4-FFF2-40B4-BE49-F238E27FC236}">
                <a16:creationId xmlns:a16="http://schemas.microsoft.com/office/drawing/2014/main" id="{C39F77FA-379B-41A1-9792-B0FF197105CE}"/>
              </a:ext>
            </a:extLst>
          </p:cNvPr>
          <p:cNvSpPr txBox="1"/>
          <p:nvPr/>
        </p:nvSpPr>
        <p:spPr>
          <a:xfrm>
            <a:off x="0" y="289249"/>
            <a:ext cx="1772816" cy="923330"/>
          </a:xfrm>
          <a:prstGeom prst="rect">
            <a:avLst/>
          </a:prstGeom>
          <a:noFill/>
        </p:spPr>
        <p:txBody>
          <a:bodyPr wrap="square" rtlCol="0">
            <a:spAutoFit/>
          </a:bodyPr>
          <a:lstStyle/>
          <a:p>
            <a:r>
              <a:rPr lang="en-US" dirty="0"/>
              <a:t>You can also walk to the beach.</a:t>
            </a:r>
          </a:p>
        </p:txBody>
      </p:sp>
    </p:spTree>
    <p:extLst>
      <p:ext uri="{BB962C8B-B14F-4D97-AF65-F5344CB8AC3E}">
        <p14:creationId xmlns:p14="http://schemas.microsoft.com/office/powerpoint/2010/main" val="313252646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40.4">
            <a:extLst>
              <a:ext uri="{FF2B5EF4-FFF2-40B4-BE49-F238E27FC236}">
                <a16:creationId xmlns:a16="http://schemas.microsoft.com/office/drawing/2014/main" id="{D4A541F5-57F2-458B-B973-0DCA1325D46B}"/>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4" name="TextBox 3">
            <a:extLst>
              <a:ext uri="{FF2B5EF4-FFF2-40B4-BE49-F238E27FC236}">
                <a16:creationId xmlns:a16="http://schemas.microsoft.com/office/drawing/2014/main" id="{12FFDA8C-6513-4CAE-A792-1A086BBA6637}"/>
              </a:ext>
            </a:extLst>
          </p:cNvPr>
          <p:cNvSpPr txBox="1"/>
          <p:nvPr/>
        </p:nvSpPr>
        <p:spPr>
          <a:xfrm>
            <a:off x="0" y="289249"/>
            <a:ext cx="1772816" cy="2585323"/>
          </a:xfrm>
          <a:prstGeom prst="rect">
            <a:avLst/>
          </a:prstGeom>
          <a:noFill/>
        </p:spPr>
        <p:txBody>
          <a:bodyPr wrap="square" rtlCol="0">
            <a:spAutoFit/>
          </a:bodyPr>
          <a:lstStyle/>
          <a:p>
            <a:r>
              <a:rPr lang="en-US" dirty="0"/>
              <a:t>If you walk the foot path to the beach you will reach a little foot bridge right before you reach the beach.</a:t>
            </a:r>
          </a:p>
        </p:txBody>
      </p:sp>
    </p:spTree>
    <p:extLst>
      <p:ext uri="{BB962C8B-B14F-4D97-AF65-F5344CB8AC3E}">
        <p14:creationId xmlns:p14="http://schemas.microsoft.com/office/powerpoint/2010/main" val="360148196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F8250A-B5BC-48E8-9E34-320C6AB6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nip Diagonal Corner Rectangle 24">
            <a:extLst>
              <a:ext uri="{FF2B5EF4-FFF2-40B4-BE49-F238E27FC236}">
                <a16:creationId xmlns:a16="http://schemas.microsoft.com/office/drawing/2014/main" id="{A2829537-8D6E-4F27-8454-8F19BEA8C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R_40.5">
            <a:extLst>
              <a:ext uri="{FF2B5EF4-FFF2-40B4-BE49-F238E27FC236}">
                <a16:creationId xmlns:a16="http://schemas.microsoft.com/office/drawing/2014/main" id="{5FB84637-FE81-4FB9-8D0E-6364528A5A9D}"/>
              </a:ext>
            </a:extLst>
          </p:cNvPr>
          <p:cNvPicPr>
            <a:picLocks noGrp="1" noChangeAspect="1"/>
          </p:cNvPicPr>
          <p:nvPr isPhoto="1"/>
        </p:nvPicPr>
        <p:blipFill rotWithShape="1">
          <a:blip r:embed="rId2" cstate="print">
            <a:extLst>
              <a:ext uri="{28A0092B-C50C-407E-A947-70E740481C1C}">
                <a14:useLocalDpi xmlns:a14="http://schemas.microsoft.com/office/drawing/2010/main"/>
              </a:ext>
            </a:extLst>
          </a:blip>
          <a:srcRect t="2383" r="2" b="27619"/>
          <a:stretch/>
        </p:blipFill>
        <p:spPr>
          <a:xfrm>
            <a:off x="792480" y="740271"/>
            <a:ext cx="10607040" cy="4956048"/>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5" name="TextBox 4">
            <a:extLst>
              <a:ext uri="{FF2B5EF4-FFF2-40B4-BE49-F238E27FC236}">
                <a16:creationId xmlns:a16="http://schemas.microsoft.com/office/drawing/2014/main" id="{4C5E943E-B9FF-4BC9-A830-E5AFCBBDFD3F}"/>
              </a:ext>
            </a:extLst>
          </p:cNvPr>
          <p:cNvSpPr txBox="1"/>
          <p:nvPr/>
        </p:nvSpPr>
        <p:spPr>
          <a:xfrm>
            <a:off x="0" y="191616"/>
            <a:ext cx="4133461" cy="369332"/>
          </a:xfrm>
          <a:prstGeom prst="rect">
            <a:avLst/>
          </a:prstGeom>
          <a:noFill/>
        </p:spPr>
        <p:txBody>
          <a:bodyPr wrap="square" rtlCol="0">
            <a:spAutoFit/>
          </a:bodyPr>
          <a:lstStyle/>
          <a:p>
            <a:r>
              <a:rPr lang="en-US" dirty="0"/>
              <a:t>Looking North on the beach.</a:t>
            </a:r>
          </a:p>
        </p:txBody>
      </p:sp>
    </p:spTree>
    <p:extLst>
      <p:ext uri="{BB962C8B-B14F-4D97-AF65-F5344CB8AC3E}">
        <p14:creationId xmlns:p14="http://schemas.microsoft.com/office/powerpoint/2010/main" val="285334298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45FBF2-7D66-42AD-9DF3-D6B32C25A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each with palm trees and a body of water&#10;&#10;Description generated with very high confidence">
            <a:extLst>
              <a:ext uri="{FF2B5EF4-FFF2-40B4-BE49-F238E27FC236}">
                <a16:creationId xmlns:a16="http://schemas.microsoft.com/office/drawing/2014/main" id="{802AF3A0-1DE2-4C0E-91BA-BE6CE26552D8}"/>
              </a:ext>
            </a:extLst>
          </p:cNvPr>
          <p:cNvPicPr>
            <a:picLocks noChangeAspect="1"/>
          </p:cNvPicPr>
          <p:nvPr/>
        </p:nvPicPr>
        <p:blipFill rotWithShape="1">
          <a:blip r:embed="rId2">
            <a:extLst>
              <a:ext uri="{28A0092B-C50C-407E-A947-70E740481C1C}">
                <a14:useLocalDpi xmlns:a14="http://schemas.microsoft.com/office/drawing/2010/main" val="0"/>
              </a:ext>
            </a:extLst>
          </a:blip>
          <a:srcRect t="4083" r="1" b="27801"/>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E04044DE-2387-41C2-857F-132B16793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BEE4D92-973B-4D7C-AF0A-CAF63CCB5357}"/>
              </a:ext>
            </a:extLst>
          </p:cNvPr>
          <p:cNvSpPr txBox="1"/>
          <p:nvPr/>
        </p:nvSpPr>
        <p:spPr>
          <a:xfrm>
            <a:off x="0" y="14111"/>
            <a:ext cx="4133461" cy="369332"/>
          </a:xfrm>
          <a:prstGeom prst="rect">
            <a:avLst/>
          </a:prstGeom>
          <a:noFill/>
        </p:spPr>
        <p:txBody>
          <a:bodyPr wrap="square" rtlCol="0">
            <a:spAutoFit/>
          </a:bodyPr>
          <a:lstStyle/>
          <a:p>
            <a:r>
              <a:rPr lang="en-US" dirty="0"/>
              <a:t>Beach on a sunny day.</a:t>
            </a:r>
          </a:p>
        </p:txBody>
      </p:sp>
    </p:spTree>
    <p:extLst>
      <p:ext uri="{BB962C8B-B14F-4D97-AF65-F5344CB8AC3E}">
        <p14:creationId xmlns:p14="http://schemas.microsoft.com/office/powerpoint/2010/main" val="79060183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F8250A-B5BC-48E8-9E34-320C6AB6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nip Diagonal Corner Rectangle 24">
            <a:extLst>
              <a:ext uri="{FF2B5EF4-FFF2-40B4-BE49-F238E27FC236}">
                <a16:creationId xmlns:a16="http://schemas.microsoft.com/office/drawing/2014/main" id="{A2829537-8D6E-4F27-8454-8F19BEA8C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R_40.6">
            <a:extLst>
              <a:ext uri="{FF2B5EF4-FFF2-40B4-BE49-F238E27FC236}">
                <a16:creationId xmlns:a16="http://schemas.microsoft.com/office/drawing/2014/main" id="{CB54607F-A903-43B8-9018-B9C853FC1716}"/>
              </a:ext>
            </a:extLst>
          </p:cNvPr>
          <p:cNvPicPr>
            <a:picLocks noGrp="1" noChangeAspect="1"/>
          </p:cNvPicPr>
          <p:nvPr isPhoto="1"/>
        </p:nvPicPr>
        <p:blipFill rotWithShape="1">
          <a:blip r:embed="rId2" cstate="print">
            <a:extLst>
              <a:ext uri="{28A0092B-C50C-407E-A947-70E740481C1C}">
                <a14:useLocalDpi xmlns:a14="http://schemas.microsoft.com/office/drawing/2010/main"/>
              </a:ext>
            </a:extLst>
          </a:blip>
          <a:srcRect t="15317" r="2" b="14685"/>
          <a:stretch/>
        </p:blipFill>
        <p:spPr>
          <a:xfrm>
            <a:off x="792480" y="786117"/>
            <a:ext cx="10607040" cy="4956048"/>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5" name="TextBox 4">
            <a:extLst>
              <a:ext uri="{FF2B5EF4-FFF2-40B4-BE49-F238E27FC236}">
                <a16:creationId xmlns:a16="http://schemas.microsoft.com/office/drawing/2014/main" id="{5B835CC5-BBE8-4707-A517-F8E0B578561C}"/>
              </a:ext>
            </a:extLst>
          </p:cNvPr>
          <p:cNvSpPr txBox="1"/>
          <p:nvPr/>
        </p:nvSpPr>
        <p:spPr>
          <a:xfrm>
            <a:off x="0" y="191616"/>
            <a:ext cx="4133461" cy="369332"/>
          </a:xfrm>
          <a:prstGeom prst="rect">
            <a:avLst/>
          </a:prstGeom>
          <a:noFill/>
        </p:spPr>
        <p:txBody>
          <a:bodyPr wrap="square" rtlCol="0">
            <a:spAutoFit/>
          </a:bodyPr>
          <a:lstStyle/>
          <a:p>
            <a:r>
              <a:rPr lang="en-US" dirty="0"/>
              <a:t>Looking South on the beach.</a:t>
            </a:r>
          </a:p>
        </p:txBody>
      </p:sp>
    </p:spTree>
    <p:extLst>
      <p:ext uri="{BB962C8B-B14F-4D97-AF65-F5344CB8AC3E}">
        <p14:creationId xmlns:p14="http://schemas.microsoft.com/office/powerpoint/2010/main" val="267602593"/>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607F-A903-43B8-9018-B9C853FC1716}"/>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2607" b="2890"/>
          <a:stretch/>
        </p:blipFill>
        <p:spPr>
          <a:xfrm>
            <a:off x="20" y="10"/>
            <a:ext cx="12191980" cy="6857990"/>
          </a:xfrm>
          <a:prstGeom prst="rect">
            <a:avLst/>
          </a:prstGeom>
        </p:spPr>
      </p:pic>
    </p:spTree>
    <p:extLst>
      <p:ext uri="{BB962C8B-B14F-4D97-AF65-F5344CB8AC3E}">
        <p14:creationId xmlns:p14="http://schemas.microsoft.com/office/powerpoint/2010/main" val="772303773"/>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44D8B-0C37-4140-AEC7-D0544BBF5F37}"/>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8128" t="4762" r="5340"/>
          <a:stretch/>
        </p:blipFill>
        <p:spPr>
          <a:xfrm>
            <a:off x="1871723" y="0"/>
            <a:ext cx="8307976" cy="6857999"/>
          </a:xfrm>
          <a:prstGeom prst="rect">
            <a:avLst/>
          </a:prstGeom>
        </p:spPr>
      </p:pic>
      <p:cxnSp>
        <p:nvCxnSpPr>
          <p:cNvPr id="4" name="Straight Arrow Connector 3">
            <a:extLst>
              <a:ext uri="{FF2B5EF4-FFF2-40B4-BE49-F238E27FC236}">
                <a16:creationId xmlns:a16="http://schemas.microsoft.com/office/drawing/2014/main" id="{BFF6901D-14F8-426B-8375-500C99DB43F3}"/>
              </a:ext>
            </a:extLst>
          </p:cNvPr>
          <p:cNvCxnSpPr>
            <a:cxnSpLocks/>
          </p:cNvCxnSpPr>
          <p:nvPr/>
        </p:nvCxnSpPr>
        <p:spPr>
          <a:xfrm flipH="1" flipV="1">
            <a:off x="8705461" y="2565919"/>
            <a:ext cx="951723" cy="15862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4376B725-A8E7-4CD2-BB77-7D8257051B76}"/>
              </a:ext>
            </a:extLst>
          </p:cNvPr>
          <p:cNvCxnSpPr>
            <a:cxnSpLocks/>
          </p:cNvCxnSpPr>
          <p:nvPr/>
        </p:nvCxnSpPr>
        <p:spPr>
          <a:xfrm flipH="1">
            <a:off x="9349273" y="2724539"/>
            <a:ext cx="307911" cy="494522"/>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186E6B45-0955-4718-A224-E864C94E318F}"/>
              </a:ext>
            </a:extLst>
          </p:cNvPr>
          <p:cNvSpPr txBox="1"/>
          <p:nvPr/>
        </p:nvSpPr>
        <p:spPr>
          <a:xfrm>
            <a:off x="9803364" y="3219061"/>
            <a:ext cx="2388636"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Yes, the second arrow down is where I will be living.</a:t>
            </a:r>
          </a:p>
        </p:txBody>
      </p:sp>
    </p:spTree>
    <p:extLst>
      <p:ext uri="{BB962C8B-B14F-4D97-AF65-F5344CB8AC3E}">
        <p14:creationId xmlns:p14="http://schemas.microsoft.com/office/powerpoint/2010/main" val="29624997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 and a cup of coffee on a table&#10;&#10;Description generated with very high confidence">
            <a:extLst>
              <a:ext uri="{FF2B5EF4-FFF2-40B4-BE49-F238E27FC236}">
                <a16:creationId xmlns:a16="http://schemas.microsoft.com/office/drawing/2014/main" id="{7EFD149F-7C41-4779-8057-2CD3277331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5367D473-CC74-41CE-9AC3-6E76A2D420FE}"/>
              </a:ext>
            </a:extLst>
          </p:cNvPr>
          <p:cNvSpPr txBox="1"/>
          <p:nvPr/>
        </p:nvSpPr>
        <p:spPr>
          <a:xfrm>
            <a:off x="1" y="191616"/>
            <a:ext cx="1524000" cy="923330"/>
          </a:xfrm>
          <a:prstGeom prst="rect">
            <a:avLst/>
          </a:prstGeom>
          <a:noFill/>
        </p:spPr>
        <p:txBody>
          <a:bodyPr wrap="square" rtlCol="0">
            <a:spAutoFit/>
          </a:bodyPr>
          <a:lstStyle/>
          <a:p>
            <a:r>
              <a:rPr lang="en-US" dirty="0"/>
              <a:t>Typical breakfast in Costa Rica.</a:t>
            </a:r>
          </a:p>
        </p:txBody>
      </p:sp>
    </p:spTree>
    <p:extLst>
      <p:ext uri="{BB962C8B-B14F-4D97-AF65-F5344CB8AC3E}">
        <p14:creationId xmlns:p14="http://schemas.microsoft.com/office/powerpoint/2010/main" val="7743339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40">
            <a:extLst>
              <a:ext uri="{FF2B5EF4-FFF2-40B4-BE49-F238E27FC236}">
                <a16:creationId xmlns:a16="http://schemas.microsoft.com/office/drawing/2014/main" id="{A543A8C2-4D0E-46A8-AC3A-745FAE6844B6}"/>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4" name="TextBox 3">
            <a:extLst>
              <a:ext uri="{FF2B5EF4-FFF2-40B4-BE49-F238E27FC236}">
                <a16:creationId xmlns:a16="http://schemas.microsoft.com/office/drawing/2014/main" id="{B0013DDD-3F54-4E8C-817C-9B304E2074D2}"/>
              </a:ext>
            </a:extLst>
          </p:cNvPr>
          <p:cNvSpPr txBox="1"/>
          <p:nvPr/>
        </p:nvSpPr>
        <p:spPr>
          <a:xfrm>
            <a:off x="1" y="191616"/>
            <a:ext cx="1905000" cy="923330"/>
          </a:xfrm>
          <a:prstGeom prst="rect">
            <a:avLst/>
          </a:prstGeom>
          <a:noFill/>
        </p:spPr>
        <p:txBody>
          <a:bodyPr wrap="square" rtlCol="0">
            <a:spAutoFit/>
          </a:bodyPr>
          <a:lstStyle/>
          <a:p>
            <a:r>
              <a:rPr lang="en-US" dirty="0"/>
              <a:t>Waiting for the ATM at the local bank.</a:t>
            </a:r>
          </a:p>
        </p:txBody>
      </p:sp>
    </p:spTree>
    <p:extLst>
      <p:ext uri="{BB962C8B-B14F-4D97-AF65-F5344CB8AC3E}">
        <p14:creationId xmlns:p14="http://schemas.microsoft.com/office/powerpoint/2010/main" val="40989773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43BA6-14D9-41F1-A9F4-E74CD9E862F9}"/>
              </a:ext>
            </a:extLst>
          </p:cNvPr>
          <p:cNvPicPr>
            <a:picLocks noChangeAspect="1"/>
          </p:cNvPicPr>
          <p:nvPr/>
        </p:nvPicPr>
        <p:blipFill>
          <a:blip r:embed="rId2"/>
          <a:stretch>
            <a:fillRect/>
          </a:stretch>
        </p:blipFill>
        <p:spPr>
          <a:xfrm>
            <a:off x="2127392" y="0"/>
            <a:ext cx="7937216" cy="6858000"/>
          </a:xfrm>
          <a:prstGeom prst="rect">
            <a:avLst/>
          </a:prstGeom>
        </p:spPr>
      </p:pic>
      <p:cxnSp>
        <p:nvCxnSpPr>
          <p:cNvPr id="5" name="Straight Arrow Connector 4">
            <a:extLst>
              <a:ext uri="{FF2B5EF4-FFF2-40B4-BE49-F238E27FC236}">
                <a16:creationId xmlns:a16="http://schemas.microsoft.com/office/drawing/2014/main" id="{9627EC2E-CB6C-4A8F-B380-901AA00694CC}"/>
              </a:ext>
            </a:extLst>
          </p:cNvPr>
          <p:cNvCxnSpPr/>
          <p:nvPr/>
        </p:nvCxnSpPr>
        <p:spPr>
          <a:xfrm flipV="1">
            <a:off x="7287208" y="4889241"/>
            <a:ext cx="307910" cy="57849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74C2C436-B45F-45A3-AAE9-303027F11F42}"/>
              </a:ext>
            </a:extLst>
          </p:cNvPr>
          <p:cNvSpPr txBox="1"/>
          <p:nvPr/>
        </p:nvSpPr>
        <p:spPr>
          <a:xfrm>
            <a:off x="4506686" y="4749282"/>
            <a:ext cx="2407298" cy="923330"/>
          </a:xfrm>
          <a:prstGeom prst="rect">
            <a:avLst/>
          </a:prstGeom>
          <a:solidFill>
            <a:schemeClr val="bg2">
              <a:lumMod val="75000"/>
            </a:schemeClr>
          </a:solidFill>
        </p:spPr>
        <p:txBody>
          <a:bodyPr wrap="square" rtlCol="0">
            <a:spAutoFit/>
          </a:bodyPr>
          <a:lstStyle/>
          <a:p>
            <a:r>
              <a:rPr lang="en-US" dirty="0"/>
              <a:t>I will be living in a community called Cocles.</a:t>
            </a:r>
          </a:p>
        </p:txBody>
      </p:sp>
      <p:sp>
        <p:nvSpPr>
          <p:cNvPr id="7" name="TextBox 6">
            <a:extLst>
              <a:ext uri="{FF2B5EF4-FFF2-40B4-BE49-F238E27FC236}">
                <a16:creationId xmlns:a16="http://schemas.microsoft.com/office/drawing/2014/main" id="{1C8C26D0-B1CD-463D-B8F6-84A6334DA79E}"/>
              </a:ext>
            </a:extLst>
          </p:cNvPr>
          <p:cNvSpPr txBox="1"/>
          <p:nvPr/>
        </p:nvSpPr>
        <p:spPr>
          <a:xfrm>
            <a:off x="9675846" y="4563070"/>
            <a:ext cx="2407298" cy="923330"/>
          </a:xfrm>
          <a:prstGeom prst="rect">
            <a:avLst/>
          </a:prstGeom>
          <a:solidFill>
            <a:schemeClr val="bg2">
              <a:lumMod val="75000"/>
            </a:schemeClr>
          </a:solidFill>
        </p:spPr>
        <p:txBody>
          <a:bodyPr wrap="square" rtlCol="0">
            <a:spAutoFit/>
          </a:bodyPr>
          <a:lstStyle/>
          <a:p>
            <a:r>
              <a:rPr lang="en-US" dirty="0"/>
              <a:t>Just south of Cocles is the Panama border.</a:t>
            </a:r>
          </a:p>
        </p:txBody>
      </p:sp>
      <p:cxnSp>
        <p:nvCxnSpPr>
          <p:cNvPr id="8" name="Straight Arrow Connector 7">
            <a:extLst>
              <a:ext uri="{FF2B5EF4-FFF2-40B4-BE49-F238E27FC236}">
                <a16:creationId xmlns:a16="http://schemas.microsoft.com/office/drawing/2014/main" id="{76E4330F-8FDD-4144-A2FE-D7CBD743DE28}"/>
              </a:ext>
            </a:extLst>
          </p:cNvPr>
          <p:cNvCxnSpPr>
            <a:cxnSpLocks/>
          </p:cNvCxnSpPr>
          <p:nvPr/>
        </p:nvCxnSpPr>
        <p:spPr>
          <a:xfrm flipH="1">
            <a:off x="9675846" y="5486400"/>
            <a:ext cx="783770" cy="56916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8121966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4">
            <a:extLst>
              <a:ext uri="{FF2B5EF4-FFF2-40B4-BE49-F238E27FC236}">
                <a16:creationId xmlns:a16="http://schemas.microsoft.com/office/drawing/2014/main" id="{D3D6271C-4B18-4456-AA2F-AF7B0EA07EEE}"/>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58978E33-D740-4629-BCF0-19840668DC04}"/>
              </a:ext>
            </a:extLst>
          </p:cNvPr>
          <p:cNvSpPr txBox="1"/>
          <p:nvPr/>
        </p:nvSpPr>
        <p:spPr>
          <a:xfrm>
            <a:off x="0" y="0"/>
            <a:ext cx="2388636"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This is an over head shot of Limon. Population is about 60 thousand.</a:t>
            </a:r>
          </a:p>
        </p:txBody>
      </p:sp>
    </p:spTree>
    <p:extLst>
      <p:ext uri="{BB962C8B-B14F-4D97-AF65-F5344CB8AC3E}">
        <p14:creationId xmlns:p14="http://schemas.microsoft.com/office/powerpoint/2010/main" val="355205593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5.1">
            <a:extLst>
              <a:ext uri="{FF2B5EF4-FFF2-40B4-BE49-F238E27FC236}">
                <a16:creationId xmlns:a16="http://schemas.microsoft.com/office/drawing/2014/main" id="{E780E676-BDDB-4FC7-9868-E1C8E42C12EE}"/>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34BCE4B1-1CE8-41D9-8A96-B6D380349443}"/>
              </a:ext>
            </a:extLst>
          </p:cNvPr>
          <p:cNvSpPr txBox="1"/>
          <p:nvPr/>
        </p:nvSpPr>
        <p:spPr>
          <a:xfrm>
            <a:off x="0" y="0"/>
            <a:ext cx="238863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Limon International airport.</a:t>
            </a:r>
          </a:p>
        </p:txBody>
      </p:sp>
    </p:spTree>
    <p:extLst>
      <p:ext uri="{BB962C8B-B14F-4D97-AF65-F5344CB8AC3E}">
        <p14:creationId xmlns:p14="http://schemas.microsoft.com/office/powerpoint/2010/main" val="3405201043"/>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_5">
            <a:extLst>
              <a:ext uri="{FF2B5EF4-FFF2-40B4-BE49-F238E27FC236}">
                <a16:creationId xmlns:a16="http://schemas.microsoft.com/office/drawing/2014/main" id="{4DE9E849-427D-4579-B18B-0158BC933469}"/>
              </a:ext>
            </a:extLst>
          </p:cNvPr>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3A311891-F1EF-4B00-BAFC-A80D5D88C3AE}"/>
              </a:ext>
            </a:extLst>
          </p:cNvPr>
          <p:cNvSpPr txBox="1"/>
          <p:nvPr/>
        </p:nvSpPr>
        <p:spPr>
          <a:xfrm>
            <a:off x="0" y="0"/>
            <a:ext cx="2388636"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Limon International airport is right on the beach.</a:t>
            </a:r>
          </a:p>
        </p:txBody>
      </p:sp>
    </p:spTree>
    <p:extLst>
      <p:ext uri="{BB962C8B-B14F-4D97-AF65-F5344CB8AC3E}">
        <p14:creationId xmlns:p14="http://schemas.microsoft.com/office/powerpoint/2010/main" val="224262007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docProps/app.xml><?xml version="1.0" encoding="utf-8"?>
<Properties xmlns="http://schemas.openxmlformats.org/officeDocument/2006/extended-properties" xmlns:vt="http://schemas.openxmlformats.org/officeDocument/2006/docPropsVTypes">
  <TotalTime>79</TotalTime>
  <Words>553</Words>
  <Application>Microsoft Office PowerPoint</Application>
  <PresentationFormat>Widescreen</PresentationFormat>
  <Paragraphs>51</Paragraphs>
  <Slides>51</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51</vt:i4>
      </vt:variant>
    </vt:vector>
  </HeadingPairs>
  <TitlesOfParts>
    <vt:vector size="55" baseType="lpstr">
      <vt:lpstr>Century Gothic</vt:lpstr>
      <vt:lpstr>Wingdings 3</vt:lpstr>
      <vt:lpstr>Slice</vt:lpstr>
      <vt:lpstr>1_Slice</vt:lpstr>
      <vt:lpstr>Costa Rica Caribbean Side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 Rica Carribean Side</dc:title>
  <dc:creator>Jesse Braswell</dc:creator>
  <cp:lastModifiedBy>Jesse Braswell</cp:lastModifiedBy>
  <cp:revision>16</cp:revision>
  <dcterms:created xsi:type="dcterms:W3CDTF">2018-11-05T17:58:13Z</dcterms:created>
  <dcterms:modified xsi:type="dcterms:W3CDTF">2018-12-02T18:42:29Z</dcterms:modified>
</cp:coreProperties>
</file>